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7/18/2017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2337757" cy="61716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221" y="120656"/>
            <a:ext cx="2337757" cy="617168"/>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221" y="120656"/>
            <a:ext cx="2337757" cy="617168"/>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221" y="120656"/>
            <a:ext cx="2337757" cy="61716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1793</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205</cp:revision>
  <cp:lastPrinted>2015-10-19T19:01:41Z</cp:lastPrinted>
  <dcterms:created xsi:type="dcterms:W3CDTF">2016-06-28T14:05:07Z</dcterms:created>
  <dcterms:modified xsi:type="dcterms:W3CDTF">2017-07-18T19:00:41Z</dcterms:modified>
  <cp:category/>
</cp:coreProperties>
</file>